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7" r:id="rId2"/>
    <p:sldMasterId id="2147483685" r:id="rId3"/>
    <p:sldMasterId id="2147483679" r:id="rId4"/>
    <p:sldMasterId id="2147483662" r:id="rId5"/>
    <p:sldMasterId id="2147483675" r:id="rId6"/>
    <p:sldMasterId id="2147483677" r:id="rId7"/>
    <p:sldMasterId id="2147483681" r:id="rId8"/>
  </p:sldMasterIdLst>
  <p:sldIdLst>
    <p:sldId id="257" r:id="rId9"/>
    <p:sldId id="259" r:id="rId10"/>
    <p:sldId id="258" r:id="rId11"/>
    <p:sldId id="260" r:id="rId12"/>
    <p:sldId id="256" r:id="rId13"/>
    <p:sldId id="261" r:id="rId14"/>
    <p:sldId id="263" r:id="rId15"/>
  </p:sldIdLst>
  <p:sldSz cx="1043940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11"/>
    <p:restoredTop sz="96327"/>
  </p:normalViewPr>
  <p:slideViewPr>
    <p:cSldViewPr snapToGrid="0" snapToObjects="1">
      <p:cViewPr varScale="1">
        <p:scale>
          <a:sx n="113" d="100"/>
          <a:sy n="113" d="100"/>
        </p:scale>
        <p:origin x="15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837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222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30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27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6137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754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115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894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rgbClr val="92D050"/>
            </a:gs>
            <a:gs pos="50000">
              <a:srgbClr val="FFFF00"/>
            </a:gs>
            <a:gs pos="100000">
              <a:srgbClr val="FF40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88405C1-D951-B04E-83F8-8EA585224842}"/>
              </a:ext>
            </a:extLst>
          </p:cNvPr>
          <p:cNvSpPr/>
          <p:nvPr userDrawn="1"/>
        </p:nvSpPr>
        <p:spPr>
          <a:xfrm>
            <a:off x="146756" y="101599"/>
            <a:ext cx="10137422" cy="7360357"/>
          </a:xfrm>
          <a:prstGeom prst="roundRect">
            <a:avLst>
              <a:gd name="adj" fmla="val 59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49D708-8416-574E-8752-F3CB440D8DB0}"/>
              </a:ext>
            </a:extLst>
          </p:cNvPr>
          <p:cNvSpPr/>
          <p:nvPr userDrawn="1"/>
        </p:nvSpPr>
        <p:spPr>
          <a:xfrm>
            <a:off x="-4233" y="7181077"/>
            <a:ext cx="10439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Pacifico" panose="02000000000000000000" pitchFamily="2" charset="77"/>
                <a:ea typeface="Pacifico" panose="02000000000000000000" pitchFamily="2" charset="77"/>
              </a:rPr>
              <a:t>BCW</a:t>
            </a:r>
            <a:r>
              <a:rPr lang="en-US" sz="1200" dirty="0">
                <a:latin typeface="Report School" panose="02000506020000020003" pitchFamily="2" charset="77"/>
              </a:rPr>
              <a:t>         © 2018 BeConWiz.com All rights Reserved </a:t>
            </a:r>
            <a:endParaRPr lang="en-AU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0A374D-9FCB-1C42-B07B-C51EDB607E9A}"/>
              </a:ext>
            </a:extLst>
          </p:cNvPr>
          <p:cNvSpPr txBox="1"/>
          <p:nvPr userDrawn="1"/>
        </p:nvSpPr>
        <p:spPr>
          <a:xfrm>
            <a:off x="0" y="158045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spc="200" baseline="0" dirty="0">
                <a:latin typeface="KG Neatly Printed" panose="02000506000000020003" pitchFamily="2" charset="77"/>
              </a:rPr>
              <a:t>CAUSATION: Why is it </a:t>
            </a:r>
            <a:r>
              <a:rPr lang="en-AU" sz="2400" spc="200" baseline="0">
                <a:latin typeface="KG Neatly Printed" panose="02000506000000020003" pitchFamily="2" charset="77"/>
              </a:rPr>
              <a:t>like this?</a:t>
            </a:r>
            <a:endParaRPr lang="en-AU" sz="2400" spc="200" baseline="0" dirty="0">
              <a:latin typeface="KG Neatly Printed" panose="02000506000000020003" pitchFamily="2" charset="77"/>
            </a:endParaRPr>
          </a:p>
        </p:txBody>
      </p:sp>
      <p:pic>
        <p:nvPicPr>
          <p:cNvPr id="3" name="Picture 2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DA5E65A2-476E-DB46-82D9-C7DFCC73B2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1749" y="1396468"/>
            <a:ext cx="3586892" cy="529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43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rgbClr val="92D050"/>
            </a:gs>
            <a:gs pos="50000">
              <a:srgbClr val="FFFF00"/>
            </a:gs>
            <a:gs pos="100000">
              <a:srgbClr val="FF40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88405C1-D951-B04E-83F8-8EA585224842}"/>
              </a:ext>
            </a:extLst>
          </p:cNvPr>
          <p:cNvSpPr/>
          <p:nvPr userDrawn="1"/>
        </p:nvSpPr>
        <p:spPr>
          <a:xfrm>
            <a:off x="146756" y="101599"/>
            <a:ext cx="10137422" cy="7360357"/>
          </a:xfrm>
          <a:prstGeom prst="roundRect">
            <a:avLst>
              <a:gd name="adj" fmla="val 59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49D708-8416-574E-8752-F3CB440D8DB0}"/>
              </a:ext>
            </a:extLst>
          </p:cNvPr>
          <p:cNvSpPr/>
          <p:nvPr userDrawn="1"/>
        </p:nvSpPr>
        <p:spPr>
          <a:xfrm>
            <a:off x="-4233" y="7181077"/>
            <a:ext cx="10439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Pacifico" panose="02000000000000000000" pitchFamily="2" charset="77"/>
                <a:ea typeface="Pacifico" panose="02000000000000000000" pitchFamily="2" charset="77"/>
              </a:rPr>
              <a:t>BCW</a:t>
            </a:r>
            <a:r>
              <a:rPr lang="en-US" sz="1200" dirty="0">
                <a:latin typeface="Report School" panose="02000506020000020003" pitchFamily="2" charset="77"/>
              </a:rPr>
              <a:t>         © 2018 BeConWiz.com All rights Reserved </a:t>
            </a:r>
            <a:endParaRPr lang="en-AU" sz="1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92825C-3DF9-8F46-900A-8B156A294280}"/>
              </a:ext>
            </a:extLst>
          </p:cNvPr>
          <p:cNvSpPr txBox="1"/>
          <p:nvPr userDrawn="1"/>
        </p:nvSpPr>
        <p:spPr>
          <a:xfrm>
            <a:off x="0" y="158045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spc="200" baseline="0" dirty="0">
                <a:latin typeface="KG Neatly Printed" panose="02000506000000020003" pitchFamily="2" charset="77"/>
              </a:rPr>
              <a:t>CHANGE: How is it transforming?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4E30F8-6AEA-B640-9F6B-C5FA8744BA5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2306" y="1254119"/>
            <a:ext cx="3320094" cy="529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04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rgbClr val="92D050"/>
            </a:gs>
            <a:gs pos="50000">
              <a:srgbClr val="FFFF00"/>
            </a:gs>
            <a:gs pos="100000">
              <a:srgbClr val="FF40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88405C1-D951-B04E-83F8-8EA585224842}"/>
              </a:ext>
            </a:extLst>
          </p:cNvPr>
          <p:cNvSpPr/>
          <p:nvPr userDrawn="1"/>
        </p:nvSpPr>
        <p:spPr>
          <a:xfrm>
            <a:off x="146756" y="101599"/>
            <a:ext cx="10137422" cy="7360357"/>
          </a:xfrm>
          <a:prstGeom prst="roundRect">
            <a:avLst>
              <a:gd name="adj" fmla="val 59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49D708-8416-574E-8752-F3CB440D8DB0}"/>
              </a:ext>
            </a:extLst>
          </p:cNvPr>
          <p:cNvSpPr/>
          <p:nvPr userDrawn="1"/>
        </p:nvSpPr>
        <p:spPr>
          <a:xfrm>
            <a:off x="-4233" y="7181077"/>
            <a:ext cx="10439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Pacifico" panose="02000000000000000000" pitchFamily="2" charset="77"/>
                <a:ea typeface="Pacifico" panose="02000000000000000000" pitchFamily="2" charset="77"/>
              </a:rPr>
              <a:t>BCW</a:t>
            </a:r>
            <a:r>
              <a:rPr lang="en-US" sz="1200" dirty="0">
                <a:latin typeface="Report School" panose="02000506020000020003" pitchFamily="2" charset="77"/>
              </a:rPr>
              <a:t>         © 2018 BeConWiz.com All rights Reserved </a:t>
            </a:r>
            <a:endParaRPr lang="en-AU" sz="1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A57859-981C-7A49-99F9-FAB99E5596F9}"/>
              </a:ext>
            </a:extLst>
          </p:cNvPr>
          <p:cNvSpPr txBox="1"/>
          <p:nvPr userDrawn="1"/>
        </p:nvSpPr>
        <p:spPr>
          <a:xfrm>
            <a:off x="0" y="158045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spc="200" baseline="0" dirty="0">
                <a:latin typeface="KG Neatly Printed" panose="02000506000000020003" pitchFamily="2" charset="77"/>
              </a:rPr>
              <a:t>CONNECTION: How is it linked to other things?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464EAB9-94EA-9D4D-95DF-D52D82BEA8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5222" y="1151466"/>
            <a:ext cx="3678203" cy="538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rgbClr val="92D050"/>
            </a:gs>
            <a:gs pos="50000">
              <a:srgbClr val="FFFF00"/>
            </a:gs>
            <a:gs pos="100000">
              <a:srgbClr val="FF40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88405C1-D951-B04E-83F8-8EA585224842}"/>
              </a:ext>
            </a:extLst>
          </p:cNvPr>
          <p:cNvSpPr/>
          <p:nvPr userDrawn="1"/>
        </p:nvSpPr>
        <p:spPr>
          <a:xfrm>
            <a:off x="146756" y="101599"/>
            <a:ext cx="10137422" cy="7360357"/>
          </a:xfrm>
          <a:prstGeom prst="roundRect">
            <a:avLst>
              <a:gd name="adj" fmla="val 59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49D708-8416-574E-8752-F3CB440D8DB0}"/>
              </a:ext>
            </a:extLst>
          </p:cNvPr>
          <p:cNvSpPr/>
          <p:nvPr userDrawn="1"/>
        </p:nvSpPr>
        <p:spPr>
          <a:xfrm>
            <a:off x="-4233" y="7181077"/>
            <a:ext cx="10439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Pacifico" panose="02000000000000000000" pitchFamily="2" charset="77"/>
                <a:ea typeface="Pacifico" panose="02000000000000000000" pitchFamily="2" charset="77"/>
              </a:rPr>
              <a:t>BCW</a:t>
            </a:r>
            <a:r>
              <a:rPr lang="en-US" sz="1200" dirty="0">
                <a:latin typeface="Report School" panose="02000506020000020003" pitchFamily="2" charset="77"/>
              </a:rPr>
              <a:t>         © 2018 BeConWiz.com All rights Reserved </a:t>
            </a:r>
            <a:endParaRPr lang="en-AU" sz="1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052392-0B9F-B248-9B65-94A48F6339F9}"/>
              </a:ext>
            </a:extLst>
          </p:cNvPr>
          <p:cNvSpPr txBox="1"/>
          <p:nvPr userDrawn="1"/>
        </p:nvSpPr>
        <p:spPr>
          <a:xfrm>
            <a:off x="-4233" y="97719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spc="200" baseline="0" dirty="0">
                <a:latin typeface="KG Neatly Printed" panose="02000506000000020003" pitchFamily="2" charset="77"/>
              </a:rPr>
              <a:t>FORM: What is it like?</a:t>
            </a:r>
          </a:p>
        </p:txBody>
      </p:sp>
      <p:pic>
        <p:nvPicPr>
          <p:cNvPr id="3" name="Picture 2" descr="A yellow sign with black text&#10;&#10;Description automatically generated">
            <a:extLst>
              <a:ext uri="{FF2B5EF4-FFF2-40B4-BE49-F238E27FC236}">
                <a16:creationId xmlns:a16="http://schemas.microsoft.com/office/drawing/2014/main" id="{315316F0-E3CF-6447-B309-03ACD084360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2345" y="1377245"/>
            <a:ext cx="3568460" cy="529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225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92D050"/>
            </a:gs>
            <a:gs pos="50000">
              <a:srgbClr val="FFFF00"/>
            </a:gs>
            <a:gs pos="100000">
              <a:srgbClr val="FF40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88405C1-D951-B04E-83F8-8EA585224842}"/>
              </a:ext>
            </a:extLst>
          </p:cNvPr>
          <p:cNvSpPr/>
          <p:nvPr userDrawn="1"/>
        </p:nvSpPr>
        <p:spPr>
          <a:xfrm>
            <a:off x="146756" y="101599"/>
            <a:ext cx="10137422" cy="7360357"/>
          </a:xfrm>
          <a:prstGeom prst="roundRect">
            <a:avLst>
              <a:gd name="adj" fmla="val 59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49D708-8416-574E-8752-F3CB440D8DB0}"/>
              </a:ext>
            </a:extLst>
          </p:cNvPr>
          <p:cNvSpPr/>
          <p:nvPr userDrawn="1"/>
        </p:nvSpPr>
        <p:spPr>
          <a:xfrm>
            <a:off x="-4233" y="7181077"/>
            <a:ext cx="10439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Pacifico" panose="02000000000000000000" pitchFamily="2" charset="77"/>
                <a:ea typeface="Pacifico" panose="02000000000000000000" pitchFamily="2" charset="77"/>
              </a:rPr>
              <a:t>BCW</a:t>
            </a:r>
            <a:r>
              <a:rPr lang="en-US" sz="1200" dirty="0">
                <a:latin typeface="Report School" panose="02000506020000020003" pitchFamily="2" charset="77"/>
              </a:rPr>
              <a:t>         © 2018 BeConWiz.com All rights Reserved </a:t>
            </a:r>
            <a:endParaRPr lang="en-AU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0A374D-9FCB-1C42-B07B-C51EDB607E9A}"/>
              </a:ext>
            </a:extLst>
          </p:cNvPr>
          <p:cNvSpPr txBox="1"/>
          <p:nvPr userDrawn="1"/>
        </p:nvSpPr>
        <p:spPr>
          <a:xfrm>
            <a:off x="0" y="158045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spc="200" baseline="0" dirty="0">
                <a:latin typeface="KG Neatly Printed" panose="02000506000000020003" pitchFamily="2" charset="77"/>
              </a:rPr>
              <a:t>FUNCTION: How does it work?</a:t>
            </a:r>
          </a:p>
        </p:txBody>
      </p:sp>
      <p:pic>
        <p:nvPicPr>
          <p:cNvPr id="14" name="Picture 13" descr="A picture containing game, sitting, holding, remote&#10;&#10;Description automatically generated">
            <a:extLst>
              <a:ext uri="{FF2B5EF4-FFF2-40B4-BE49-F238E27FC236}">
                <a16:creationId xmlns:a16="http://schemas.microsoft.com/office/drawing/2014/main" id="{DB1CDE17-07D1-6D43-BE18-2983948760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6756" y="1013008"/>
            <a:ext cx="3399182" cy="542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23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rgbClr val="92D050"/>
            </a:gs>
            <a:gs pos="50000">
              <a:srgbClr val="FFFF00"/>
            </a:gs>
            <a:gs pos="100000">
              <a:srgbClr val="FF40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88405C1-D951-B04E-83F8-8EA585224842}"/>
              </a:ext>
            </a:extLst>
          </p:cNvPr>
          <p:cNvSpPr/>
          <p:nvPr userDrawn="1"/>
        </p:nvSpPr>
        <p:spPr>
          <a:xfrm>
            <a:off x="146756" y="101599"/>
            <a:ext cx="10137422" cy="7360357"/>
          </a:xfrm>
          <a:prstGeom prst="roundRect">
            <a:avLst>
              <a:gd name="adj" fmla="val 59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49D708-8416-574E-8752-F3CB440D8DB0}"/>
              </a:ext>
            </a:extLst>
          </p:cNvPr>
          <p:cNvSpPr/>
          <p:nvPr userDrawn="1"/>
        </p:nvSpPr>
        <p:spPr>
          <a:xfrm>
            <a:off x="-4233" y="7181077"/>
            <a:ext cx="10439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Pacifico" panose="02000000000000000000" pitchFamily="2" charset="77"/>
                <a:ea typeface="Pacifico" panose="02000000000000000000" pitchFamily="2" charset="77"/>
              </a:rPr>
              <a:t>BCW</a:t>
            </a:r>
            <a:r>
              <a:rPr lang="en-US" sz="1200" dirty="0">
                <a:latin typeface="Report School" panose="02000506020000020003" pitchFamily="2" charset="77"/>
              </a:rPr>
              <a:t>         © 2018 BeConWiz.com All rights Reserved </a:t>
            </a:r>
            <a:endParaRPr lang="en-AU" sz="1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A57859-981C-7A49-99F9-FAB99E5596F9}"/>
              </a:ext>
            </a:extLst>
          </p:cNvPr>
          <p:cNvSpPr txBox="1"/>
          <p:nvPr userDrawn="1"/>
        </p:nvSpPr>
        <p:spPr>
          <a:xfrm>
            <a:off x="0" y="158045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spc="200" baseline="0" dirty="0">
                <a:latin typeface="KG Neatly Printed" panose="02000506000000020003" pitchFamily="2" charset="77"/>
              </a:rPr>
              <a:t>PERSPECTIVE: What are the possible points of view?</a:t>
            </a: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C7E513A7-F8A0-1B42-9E13-8CB3C311810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3295" y="1131793"/>
            <a:ext cx="3543300" cy="553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25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rgbClr val="92D050"/>
            </a:gs>
            <a:gs pos="50000">
              <a:srgbClr val="FFFF00"/>
            </a:gs>
            <a:gs pos="100000">
              <a:srgbClr val="FF40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88405C1-D951-B04E-83F8-8EA585224842}"/>
              </a:ext>
            </a:extLst>
          </p:cNvPr>
          <p:cNvSpPr/>
          <p:nvPr userDrawn="1"/>
        </p:nvSpPr>
        <p:spPr>
          <a:xfrm>
            <a:off x="146756" y="101599"/>
            <a:ext cx="10137422" cy="7360357"/>
          </a:xfrm>
          <a:prstGeom prst="roundRect">
            <a:avLst>
              <a:gd name="adj" fmla="val 59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49D708-8416-574E-8752-F3CB440D8DB0}"/>
              </a:ext>
            </a:extLst>
          </p:cNvPr>
          <p:cNvSpPr/>
          <p:nvPr userDrawn="1"/>
        </p:nvSpPr>
        <p:spPr>
          <a:xfrm>
            <a:off x="-4233" y="7181077"/>
            <a:ext cx="10439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Pacifico" panose="02000000000000000000" pitchFamily="2" charset="77"/>
                <a:ea typeface="Pacifico" panose="02000000000000000000" pitchFamily="2" charset="77"/>
              </a:rPr>
              <a:t>BCW</a:t>
            </a:r>
            <a:r>
              <a:rPr lang="en-US" sz="1200" dirty="0">
                <a:latin typeface="Report School" panose="02000506020000020003" pitchFamily="2" charset="77"/>
              </a:rPr>
              <a:t>         © 2018 BeConWiz.com All rights Reserved </a:t>
            </a:r>
            <a:endParaRPr lang="en-AU" sz="1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92825C-3DF9-8F46-900A-8B156A294280}"/>
              </a:ext>
            </a:extLst>
          </p:cNvPr>
          <p:cNvSpPr txBox="1"/>
          <p:nvPr userDrawn="1"/>
        </p:nvSpPr>
        <p:spPr>
          <a:xfrm>
            <a:off x="0" y="158045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spc="200" baseline="0" dirty="0">
                <a:latin typeface="KG Neatly Printed" panose="02000506000000020003" pitchFamily="2" charset="77"/>
              </a:rPr>
              <a:t>RESPONSIBILITY: What are the possible choices or obligations?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83F3DE1-0056-A246-AF24-761A2AA67A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675"/>
          <a:stretch/>
        </p:blipFill>
        <p:spPr>
          <a:xfrm>
            <a:off x="248356" y="1388533"/>
            <a:ext cx="3388550" cy="528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55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rgbClr val="92D050"/>
            </a:gs>
            <a:gs pos="50000">
              <a:srgbClr val="FFFF00"/>
            </a:gs>
            <a:gs pos="100000">
              <a:srgbClr val="FF40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88405C1-D951-B04E-83F8-8EA585224842}"/>
              </a:ext>
            </a:extLst>
          </p:cNvPr>
          <p:cNvSpPr/>
          <p:nvPr userDrawn="1"/>
        </p:nvSpPr>
        <p:spPr>
          <a:xfrm>
            <a:off x="146756" y="101599"/>
            <a:ext cx="10137422" cy="7360357"/>
          </a:xfrm>
          <a:prstGeom prst="roundRect">
            <a:avLst>
              <a:gd name="adj" fmla="val 59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49D708-8416-574E-8752-F3CB440D8DB0}"/>
              </a:ext>
            </a:extLst>
          </p:cNvPr>
          <p:cNvSpPr/>
          <p:nvPr userDrawn="1"/>
        </p:nvSpPr>
        <p:spPr>
          <a:xfrm>
            <a:off x="-4233" y="7181077"/>
            <a:ext cx="10439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Pacifico" panose="02000000000000000000" pitchFamily="2" charset="77"/>
                <a:ea typeface="Pacifico" panose="02000000000000000000" pitchFamily="2" charset="77"/>
              </a:rPr>
              <a:t>BCW</a:t>
            </a:r>
            <a:r>
              <a:rPr lang="en-US" sz="1200" dirty="0">
                <a:latin typeface="Report School" panose="02000506020000020003" pitchFamily="2" charset="77"/>
              </a:rPr>
              <a:t>         © 2018 BeConWiz.com All rights Reserved </a:t>
            </a:r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312727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E6A30E-AD11-A543-904B-44BD4907A2B6}"/>
              </a:ext>
            </a:extLst>
          </p:cNvPr>
          <p:cNvSpPr txBox="1"/>
          <p:nvPr/>
        </p:nvSpPr>
        <p:spPr>
          <a:xfrm>
            <a:off x="3851910" y="1725930"/>
            <a:ext cx="14750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600" spc="300" dirty="0">
                <a:latin typeface="KG Neatly Printed" panose="02000506000000020003" pitchFamily="2" charset="77"/>
              </a:rPr>
              <a:t>Blah</a:t>
            </a:r>
          </a:p>
        </p:txBody>
      </p:sp>
    </p:spTree>
    <p:extLst>
      <p:ext uri="{BB962C8B-B14F-4D97-AF65-F5344CB8AC3E}">
        <p14:creationId xmlns:p14="http://schemas.microsoft.com/office/powerpoint/2010/main" val="3517804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E8777E-D30B-2D46-861B-E3BB45623FB9}"/>
              </a:ext>
            </a:extLst>
          </p:cNvPr>
          <p:cNvSpPr txBox="1"/>
          <p:nvPr/>
        </p:nvSpPr>
        <p:spPr>
          <a:xfrm>
            <a:off x="3851910" y="1725930"/>
            <a:ext cx="14750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600" spc="300" dirty="0">
                <a:latin typeface="KG Neatly Printed" panose="02000506000000020003" pitchFamily="2" charset="77"/>
              </a:rPr>
              <a:t>Blah</a:t>
            </a:r>
          </a:p>
        </p:txBody>
      </p:sp>
    </p:spTree>
    <p:extLst>
      <p:ext uri="{BB962C8B-B14F-4D97-AF65-F5344CB8AC3E}">
        <p14:creationId xmlns:p14="http://schemas.microsoft.com/office/powerpoint/2010/main" val="40606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F85762-2CEA-604F-90E0-24DB0E5A01BE}"/>
              </a:ext>
            </a:extLst>
          </p:cNvPr>
          <p:cNvSpPr txBox="1"/>
          <p:nvPr/>
        </p:nvSpPr>
        <p:spPr>
          <a:xfrm>
            <a:off x="3851910" y="1725930"/>
            <a:ext cx="14750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600" spc="300" dirty="0">
                <a:latin typeface="KG Neatly Printed" panose="02000506000000020003" pitchFamily="2" charset="77"/>
              </a:rPr>
              <a:t>Blah</a:t>
            </a:r>
          </a:p>
        </p:txBody>
      </p:sp>
    </p:spTree>
    <p:extLst>
      <p:ext uri="{BB962C8B-B14F-4D97-AF65-F5344CB8AC3E}">
        <p14:creationId xmlns:p14="http://schemas.microsoft.com/office/powerpoint/2010/main" val="267706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3F5E1C-1BDC-7F49-A175-B55992527B4B}"/>
              </a:ext>
            </a:extLst>
          </p:cNvPr>
          <p:cNvSpPr txBox="1"/>
          <p:nvPr/>
        </p:nvSpPr>
        <p:spPr>
          <a:xfrm>
            <a:off x="3851910" y="1725930"/>
            <a:ext cx="14750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600" spc="300" dirty="0">
                <a:latin typeface="KG Neatly Printed" panose="02000506000000020003" pitchFamily="2" charset="77"/>
              </a:rPr>
              <a:t>Blah</a:t>
            </a:r>
          </a:p>
        </p:txBody>
      </p:sp>
    </p:spTree>
    <p:extLst>
      <p:ext uri="{BB962C8B-B14F-4D97-AF65-F5344CB8AC3E}">
        <p14:creationId xmlns:p14="http://schemas.microsoft.com/office/powerpoint/2010/main" val="3870870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3BC364-C551-C54D-B36D-0F3FA990F935}"/>
              </a:ext>
            </a:extLst>
          </p:cNvPr>
          <p:cNvSpPr txBox="1"/>
          <p:nvPr/>
        </p:nvSpPr>
        <p:spPr>
          <a:xfrm>
            <a:off x="3851910" y="1725930"/>
            <a:ext cx="14750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600" spc="300" dirty="0">
                <a:latin typeface="KG Neatly Printed" panose="02000506000000020003" pitchFamily="2" charset="77"/>
              </a:rPr>
              <a:t>Blah</a:t>
            </a:r>
          </a:p>
        </p:txBody>
      </p:sp>
    </p:spTree>
    <p:extLst>
      <p:ext uri="{BB962C8B-B14F-4D97-AF65-F5344CB8AC3E}">
        <p14:creationId xmlns:p14="http://schemas.microsoft.com/office/powerpoint/2010/main" val="270227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84379F-91D3-DE46-9F66-78EAE56F1A39}"/>
              </a:ext>
            </a:extLst>
          </p:cNvPr>
          <p:cNvSpPr txBox="1"/>
          <p:nvPr/>
        </p:nvSpPr>
        <p:spPr>
          <a:xfrm>
            <a:off x="3851910" y="1725930"/>
            <a:ext cx="14750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600" spc="300" dirty="0">
                <a:latin typeface="KG Neatly Printed" panose="02000506000000020003" pitchFamily="2" charset="77"/>
              </a:rPr>
              <a:t>Blah</a:t>
            </a:r>
          </a:p>
        </p:txBody>
      </p:sp>
    </p:spTree>
    <p:extLst>
      <p:ext uri="{BB962C8B-B14F-4D97-AF65-F5344CB8AC3E}">
        <p14:creationId xmlns:p14="http://schemas.microsoft.com/office/powerpoint/2010/main" val="4152014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E65219-BEF7-7F4B-804B-7BD307DC502D}"/>
              </a:ext>
            </a:extLst>
          </p:cNvPr>
          <p:cNvSpPr txBox="1"/>
          <p:nvPr/>
        </p:nvSpPr>
        <p:spPr>
          <a:xfrm>
            <a:off x="3851910" y="1725930"/>
            <a:ext cx="14750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600" spc="300" dirty="0">
                <a:latin typeface="KG Neatly Printed" panose="02000506000000020003" pitchFamily="2" charset="77"/>
              </a:rPr>
              <a:t>Blah</a:t>
            </a:r>
          </a:p>
        </p:txBody>
      </p:sp>
    </p:spTree>
    <p:extLst>
      <p:ext uri="{BB962C8B-B14F-4D97-AF65-F5344CB8AC3E}">
        <p14:creationId xmlns:p14="http://schemas.microsoft.com/office/powerpoint/2010/main" val="1754021610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7</Words>
  <Application>Microsoft Macintosh PowerPoint</Application>
  <PresentationFormat>Custom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Arial</vt:lpstr>
      <vt:lpstr>Calibri</vt:lpstr>
      <vt:lpstr>KG Neatly Printed</vt:lpstr>
      <vt:lpstr>Pacifico</vt:lpstr>
      <vt:lpstr>Report School</vt:lpstr>
      <vt:lpstr>5_Office Theme</vt:lpstr>
      <vt:lpstr>7_Office Theme</vt:lpstr>
      <vt:lpstr>6_Office Theme</vt:lpstr>
      <vt:lpstr>3_Office Theme</vt:lpstr>
      <vt:lpstr>Office Theme</vt:lpstr>
      <vt:lpstr>1_Office Theme</vt:lpstr>
      <vt:lpstr>2_Office Theme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Holmes</dc:creator>
  <cp:lastModifiedBy>Carla Holmes</cp:lastModifiedBy>
  <cp:revision>8</cp:revision>
  <dcterms:created xsi:type="dcterms:W3CDTF">2020-04-11T02:45:15Z</dcterms:created>
  <dcterms:modified xsi:type="dcterms:W3CDTF">2020-04-16T06:24:33Z</dcterms:modified>
</cp:coreProperties>
</file>