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9" r:id="rId2"/>
    <p:sldMasterId id="2147483687" r:id="rId3"/>
  </p:sldMasterIdLst>
  <p:sldIdLst>
    <p:sldId id="261" r:id="rId4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3"/>
    <p:restoredTop sz="96327"/>
  </p:normalViewPr>
  <p:slideViewPr>
    <p:cSldViewPr snapToGrid="0" snapToObjects="1">
      <p:cViewPr varScale="1">
        <p:scale>
          <a:sx n="81" d="100"/>
          <a:sy n="81" d="100"/>
        </p:scale>
        <p:origin x="3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837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367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22A2F2-95ED-F34C-813D-842CBA0DFEB4}"/>
              </a:ext>
            </a:extLst>
          </p:cNvPr>
          <p:cNvSpPr txBox="1"/>
          <p:nvPr userDrawn="1"/>
        </p:nvSpPr>
        <p:spPr>
          <a:xfrm>
            <a:off x="0" y="218250"/>
            <a:ext cx="7559675" cy="359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738" spc="145" baseline="0" dirty="0">
                <a:latin typeface="KG Neatly Printed" panose="02000506000000020003" pitchFamily="2" charset="77"/>
              </a:rPr>
              <a:t>FUNCTION: How does it work?</a:t>
            </a:r>
          </a:p>
        </p:txBody>
      </p:sp>
    </p:spTree>
    <p:extLst>
      <p:ext uri="{BB962C8B-B14F-4D97-AF65-F5344CB8AC3E}">
        <p14:creationId xmlns:p14="http://schemas.microsoft.com/office/powerpoint/2010/main" val="228222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06273" y="137622"/>
            <a:ext cx="7340998" cy="10164155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3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0A374D-9FCB-1C42-B07B-C51EDB607E9A}"/>
              </a:ext>
            </a:extLst>
          </p:cNvPr>
          <p:cNvSpPr txBox="1"/>
          <p:nvPr userDrawn="1"/>
        </p:nvSpPr>
        <p:spPr>
          <a:xfrm>
            <a:off x="0" y="218250"/>
            <a:ext cx="7559675" cy="359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738" spc="145" baseline="0" dirty="0">
                <a:latin typeface="KG Neatly Printed" panose="02000506000000020003" pitchFamily="2" charset="77"/>
              </a:rPr>
              <a:t>BLAH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90C29A-BBD8-CE49-8AD7-3C5E1F4569F0}"/>
              </a:ext>
            </a:extLst>
          </p:cNvPr>
          <p:cNvSpPr/>
          <p:nvPr userDrawn="1"/>
        </p:nvSpPr>
        <p:spPr>
          <a:xfrm>
            <a:off x="-3066" y="9944151"/>
            <a:ext cx="75596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spc="145" baseline="0" dirty="0">
                <a:latin typeface="Pacifico" panose="02000000000000000000" pitchFamily="2" charset="77"/>
                <a:ea typeface="Pacifico" panose="02000000000000000000" pitchFamily="2" charset="77"/>
              </a:rPr>
              <a:t>BeConWiz</a:t>
            </a:r>
            <a:r>
              <a:rPr lang="en-AU" sz="1200" spc="145" baseline="0" dirty="0">
                <a:latin typeface="KG Neatly Printed" panose="02000506000000020003" pitchFamily="2" charset="77"/>
              </a:rPr>
              <a:t> Creating Thinkers </a:t>
            </a:r>
            <a:r>
              <a:rPr lang="en-US" sz="1200" dirty="0">
                <a:latin typeface="Report School Rg" panose="02000506020000020003" pitchFamily="2" charset="77"/>
              </a:rPr>
              <a:t>© </a:t>
            </a:r>
            <a:r>
              <a:rPr lang="en-US" sz="1200" dirty="0">
                <a:latin typeface="KG Neatly Printed" panose="02000506000000020003" pitchFamily="2" charset="77"/>
              </a:rPr>
              <a:t>2020 BeConWiz.com All rights Reserved </a:t>
            </a:r>
            <a:endParaRPr lang="en-AU" sz="1200" dirty="0">
              <a:latin typeface="KG Neatly Printed" panose="02000506000000020003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843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729852" rtl="0" eaLnBrk="1" latinLnBrk="0" hangingPunct="1">
        <a:lnSpc>
          <a:spcPct val="90000"/>
        </a:lnSpc>
        <a:spcBef>
          <a:spcPct val="0"/>
        </a:spcBef>
        <a:buNone/>
        <a:defRPr sz="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463" indent="-182463" algn="l" defTabSz="729852" rtl="0" eaLnBrk="1" latinLnBrk="0" hangingPunct="1">
        <a:lnSpc>
          <a:spcPct val="90000"/>
        </a:lnSpc>
        <a:spcBef>
          <a:spcPts val="798"/>
        </a:spcBef>
        <a:buFont typeface="Arial" panose="020B0604020202020204" pitchFamily="34" charset="0"/>
        <a:buChar char="•"/>
        <a:defRPr sz="2235" kern="1200">
          <a:solidFill>
            <a:schemeClr val="tx1"/>
          </a:solidFill>
          <a:latin typeface="+mn-lt"/>
          <a:ea typeface="+mn-ea"/>
          <a:cs typeface="+mn-cs"/>
        </a:defRPr>
      </a:lvl1pPr>
      <a:lvl2pPr marL="547388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916" kern="1200">
          <a:solidFill>
            <a:schemeClr val="tx1"/>
          </a:solidFill>
          <a:latin typeface="+mn-lt"/>
          <a:ea typeface="+mn-ea"/>
          <a:cs typeface="+mn-cs"/>
        </a:defRPr>
      </a:lvl2pPr>
      <a:lvl3pPr marL="912315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597" kern="1200">
          <a:solidFill>
            <a:schemeClr val="tx1"/>
          </a:solidFill>
          <a:latin typeface="+mn-lt"/>
          <a:ea typeface="+mn-ea"/>
          <a:cs typeface="+mn-cs"/>
        </a:defRPr>
      </a:lvl3pPr>
      <a:lvl4pPr marL="1277240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4pPr>
      <a:lvl5pPr marL="1642166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5pPr>
      <a:lvl6pPr marL="2007092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6pPr>
      <a:lvl7pPr marL="2372018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7pPr>
      <a:lvl8pPr marL="2736944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8pPr>
      <a:lvl9pPr marL="3101869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1pPr>
      <a:lvl2pPr marL="364926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2pPr>
      <a:lvl3pPr marL="729852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3pPr>
      <a:lvl4pPr marL="1094778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4pPr>
      <a:lvl5pPr marL="1459703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5pPr>
      <a:lvl6pPr marL="1824629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6pPr>
      <a:lvl7pPr marL="2189555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7pPr>
      <a:lvl8pPr marL="2554481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8pPr>
      <a:lvl9pPr marL="2919406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B603CFF-11D8-AD4D-BC06-65E9D88543F3}"/>
              </a:ext>
            </a:extLst>
          </p:cNvPr>
          <p:cNvSpPr/>
          <p:nvPr userDrawn="1"/>
        </p:nvSpPr>
        <p:spPr>
          <a:xfrm>
            <a:off x="0" y="10079953"/>
            <a:ext cx="75596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spc="145" baseline="0" dirty="0">
                <a:latin typeface="Pacifico" panose="02000000000000000000" pitchFamily="2" charset="77"/>
                <a:ea typeface="Pacifico" panose="02000000000000000000" pitchFamily="2" charset="77"/>
              </a:rPr>
              <a:t>BeConWiz</a:t>
            </a:r>
            <a:r>
              <a:rPr lang="en-AU" sz="1200" spc="145" baseline="0" dirty="0">
                <a:latin typeface="KG Neatly Printed" panose="02000506000000020003" pitchFamily="2" charset="77"/>
              </a:rPr>
              <a:t> Creating Thinkers </a:t>
            </a:r>
            <a:r>
              <a:rPr lang="en-US" sz="1200" dirty="0">
                <a:latin typeface="Report School Rg" panose="02000506020000020003" pitchFamily="2" charset="77"/>
              </a:rPr>
              <a:t>© </a:t>
            </a:r>
            <a:r>
              <a:rPr lang="en-US" sz="1200" dirty="0">
                <a:latin typeface="KG Neatly Printed" panose="02000506000000020003" pitchFamily="2" charset="77"/>
              </a:rPr>
              <a:t>2020 BeConWiz.com All rights Reserved </a:t>
            </a:r>
            <a:endParaRPr lang="en-AU" sz="1200" dirty="0">
              <a:latin typeface="KG Neatly Printed" panose="02000506000000020003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4499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6000">
              <a:srgbClr val="92D050"/>
            </a:gs>
            <a:gs pos="50000">
              <a:srgbClr val="FFFF00"/>
            </a:gs>
            <a:gs pos="100000">
              <a:srgbClr val="FF40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E88405C1-D951-B04E-83F8-8EA585224842}"/>
              </a:ext>
            </a:extLst>
          </p:cNvPr>
          <p:cNvSpPr/>
          <p:nvPr userDrawn="1"/>
        </p:nvSpPr>
        <p:spPr>
          <a:xfrm>
            <a:off x="106273" y="140302"/>
            <a:ext cx="7340998" cy="10164155"/>
          </a:xfrm>
          <a:prstGeom prst="roundRect">
            <a:avLst>
              <a:gd name="adj" fmla="val 593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03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C6AFAA-A0E4-4F47-B346-A77225C6BF9C}"/>
              </a:ext>
            </a:extLst>
          </p:cNvPr>
          <p:cNvSpPr/>
          <p:nvPr userDrawn="1"/>
        </p:nvSpPr>
        <p:spPr>
          <a:xfrm>
            <a:off x="-1" y="10022099"/>
            <a:ext cx="75596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spc="145" baseline="0" dirty="0">
                <a:latin typeface="Pacifico" panose="02000000000000000000" pitchFamily="2" charset="77"/>
                <a:ea typeface="Pacifico" panose="02000000000000000000" pitchFamily="2" charset="77"/>
              </a:rPr>
              <a:t>BeConWiz</a:t>
            </a:r>
            <a:r>
              <a:rPr lang="en-AU" sz="1200" spc="145" baseline="0" dirty="0">
                <a:latin typeface="KG Neatly Printed" panose="02000506000000020003" pitchFamily="2" charset="77"/>
              </a:rPr>
              <a:t> Creating Thinkers </a:t>
            </a:r>
            <a:r>
              <a:rPr lang="en-US" sz="1200" dirty="0">
                <a:latin typeface="Report School Rg" panose="02000506020000020003" pitchFamily="2" charset="77"/>
              </a:rPr>
              <a:t>© </a:t>
            </a:r>
            <a:r>
              <a:rPr lang="en-US" sz="1200" dirty="0">
                <a:latin typeface="KG Neatly Printed" panose="02000506000000020003" pitchFamily="2" charset="77"/>
              </a:rPr>
              <a:t>2020 BeConWiz.com All rights Reserved </a:t>
            </a:r>
            <a:endParaRPr lang="en-AU" sz="1200" dirty="0">
              <a:latin typeface="KG Neatly Printed" panose="02000506000000020003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4604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729852" rtl="0" eaLnBrk="1" latinLnBrk="0" hangingPunct="1">
        <a:lnSpc>
          <a:spcPct val="90000"/>
        </a:lnSpc>
        <a:spcBef>
          <a:spcPct val="0"/>
        </a:spcBef>
        <a:buNone/>
        <a:defRPr sz="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463" indent="-182463" algn="l" defTabSz="729852" rtl="0" eaLnBrk="1" latinLnBrk="0" hangingPunct="1">
        <a:lnSpc>
          <a:spcPct val="90000"/>
        </a:lnSpc>
        <a:spcBef>
          <a:spcPts val="798"/>
        </a:spcBef>
        <a:buFont typeface="Arial" panose="020B0604020202020204" pitchFamily="34" charset="0"/>
        <a:buChar char="•"/>
        <a:defRPr sz="2235" kern="1200">
          <a:solidFill>
            <a:schemeClr val="tx1"/>
          </a:solidFill>
          <a:latin typeface="+mn-lt"/>
          <a:ea typeface="+mn-ea"/>
          <a:cs typeface="+mn-cs"/>
        </a:defRPr>
      </a:lvl1pPr>
      <a:lvl2pPr marL="547388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916" kern="1200">
          <a:solidFill>
            <a:schemeClr val="tx1"/>
          </a:solidFill>
          <a:latin typeface="+mn-lt"/>
          <a:ea typeface="+mn-ea"/>
          <a:cs typeface="+mn-cs"/>
        </a:defRPr>
      </a:lvl2pPr>
      <a:lvl3pPr marL="912315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597" kern="1200">
          <a:solidFill>
            <a:schemeClr val="tx1"/>
          </a:solidFill>
          <a:latin typeface="+mn-lt"/>
          <a:ea typeface="+mn-ea"/>
          <a:cs typeface="+mn-cs"/>
        </a:defRPr>
      </a:lvl3pPr>
      <a:lvl4pPr marL="1277240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4pPr>
      <a:lvl5pPr marL="1642166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5pPr>
      <a:lvl6pPr marL="2007092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6pPr>
      <a:lvl7pPr marL="2372018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7pPr>
      <a:lvl8pPr marL="2736944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8pPr>
      <a:lvl9pPr marL="3101869" indent="-182463" algn="l" defTabSz="729852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1pPr>
      <a:lvl2pPr marL="364926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2pPr>
      <a:lvl3pPr marL="729852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3pPr>
      <a:lvl4pPr marL="1094778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4pPr>
      <a:lvl5pPr marL="1459703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5pPr>
      <a:lvl6pPr marL="1824629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6pPr>
      <a:lvl7pPr marL="2189555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7pPr>
      <a:lvl8pPr marL="2554481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8pPr>
      <a:lvl9pPr marL="2919406" algn="l" defTabSz="729852" rtl="0" eaLnBrk="1" latinLnBrk="0" hangingPunct="1">
        <a:defRPr sz="14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99748A-74DD-C842-B771-62955D45C91A}"/>
              </a:ext>
            </a:extLst>
          </p:cNvPr>
          <p:cNvSpPr txBox="1"/>
          <p:nvPr/>
        </p:nvSpPr>
        <p:spPr>
          <a:xfrm>
            <a:off x="662153" y="551792"/>
            <a:ext cx="10247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dirty="0">
                <a:latin typeface="KG Neatly Printed" panose="02000506000000020003" pitchFamily="2" charset="77"/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09B9D3-AACB-1343-876C-E107DA57273D}"/>
              </a:ext>
            </a:extLst>
          </p:cNvPr>
          <p:cNvSpPr txBox="1"/>
          <p:nvPr/>
        </p:nvSpPr>
        <p:spPr>
          <a:xfrm>
            <a:off x="2091560" y="551791"/>
            <a:ext cx="10247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dirty="0">
                <a:latin typeface="KG Neatly Printed" panose="02000506000000020003" pitchFamily="2" charset="77"/>
              </a:rPr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D191DA-92C0-8249-8BC7-92977F7FFFA7}"/>
              </a:ext>
            </a:extLst>
          </p:cNvPr>
          <p:cNvSpPr txBox="1"/>
          <p:nvPr/>
        </p:nvSpPr>
        <p:spPr>
          <a:xfrm>
            <a:off x="3842900" y="551791"/>
            <a:ext cx="10247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dirty="0">
                <a:latin typeface="KG Neatly Printed" panose="02000506000000020003" pitchFamily="2" charset="77"/>
              </a:rPr>
              <a:t>v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5EC285-DA19-524C-BB51-141641C2E470}"/>
              </a:ext>
            </a:extLst>
          </p:cNvPr>
          <p:cNvSpPr txBox="1"/>
          <p:nvPr/>
        </p:nvSpPr>
        <p:spPr>
          <a:xfrm>
            <a:off x="5355022" y="551790"/>
            <a:ext cx="10247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dirty="0">
                <a:latin typeface="KG Neatly Printed" panose="02000506000000020003" pitchFamily="2" charset="77"/>
              </a:rPr>
              <a:t>@</a:t>
            </a:r>
          </a:p>
        </p:txBody>
      </p:sp>
    </p:spTree>
    <p:extLst>
      <p:ext uri="{BB962C8B-B14F-4D97-AF65-F5344CB8AC3E}">
        <p14:creationId xmlns:p14="http://schemas.microsoft.com/office/powerpoint/2010/main" val="1253785873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4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KG Neatly Printed</vt:lpstr>
      <vt:lpstr>Pacifico</vt:lpstr>
      <vt:lpstr>Report School</vt:lpstr>
      <vt:lpstr>5_Office Theme</vt:lpstr>
      <vt:lpstr>Custom Design</vt:lpstr>
      <vt:lpstr>7_Office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Holmes</dc:creator>
  <cp:lastModifiedBy>Carla Holmes</cp:lastModifiedBy>
  <cp:revision>20</cp:revision>
  <dcterms:created xsi:type="dcterms:W3CDTF">2020-04-11T02:45:15Z</dcterms:created>
  <dcterms:modified xsi:type="dcterms:W3CDTF">2020-09-04T01:01:57Z</dcterms:modified>
</cp:coreProperties>
</file>